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09"/>
    <p:restoredTop sz="94659"/>
  </p:normalViewPr>
  <p:slideViewPr>
    <p:cSldViewPr snapToGrid="0" showGuides="1">
      <p:cViewPr>
        <p:scale>
          <a:sx n="131" d="100"/>
          <a:sy n="131" d="100"/>
        </p:scale>
        <p:origin x="24" y="-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669DA3-739A-91B7-6375-9ADFA1D352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6AB924-A499-21FD-6005-153440EBEA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1DEA10-FB43-8A69-2A8E-1C94F3193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4B2469-E5EA-DC98-D335-0FB06A0FD5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F49B40-B9D9-9510-0A85-8DD0D0ADE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607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091CF-5895-7BEA-42DE-84AD7231F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B0DAA-47DD-5E22-18B3-E04369597E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C7A16-DEF1-13C3-2F18-A743B0B2B9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67013-DAE7-0CD2-077E-66195A1A5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ACB46E-0532-64AC-43C2-65D7EBF47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994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D408EE8-1F63-43D2-9774-F40C0D3C44F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83010E-F84D-13DF-65D6-F92604F063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A78680-D2A8-F975-FB03-D8573F746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C89625-F4DC-6B12-99AC-1A93DB74FA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C1AF8B-8AD9-EECD-F1D5-2D106BC95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100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BED657-4022-23D9-776C-A667ADAF21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E03600-E2C1-34D5-0DDC-16100FD149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9668C-470D-E610-6765-41DCEFBE82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87D58E-E6C0-4E08-AE37-12888A529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9AECDF-24DC-772F-CBCF-7E0E906270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68860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8B51F-234A-AB62-7796-D35BD9C1F2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6B4CE4-E333-4037-08F7-3CEADBFBB7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DEBDB7-44F6-FC3B-F5B2-BD0DB9594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202EDE-7653-C776-EC07-C31AD14584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362C2C-F5F6-ED03-7A7E-8F4C9C411A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2863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A0174-436B-4737-DACF-BF5326009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DA4376-2197-F0B5-D478-F5F59D38E02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2A2B45-FCAB-E3D7-AC2D-A5DFDBB460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9F9E5-403F-AA89-EB2A-7BB4279B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406C43-2EA0-B818-F9A5-326D43BEA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CFAF21-92CA-0A4D-1D78-DC4462FA6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666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22268-F419-86E8-6522-883A03EC5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BD7C9-3EB8-BE8A-65BD-3D2B0BDBB4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ED7FEE-342B-240F-9F13-A9ECDBAEF2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5FF87D-6BB4-7052-6C52-BCEA0DBB7A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F4ABC2-534B-4A4C-C5E2-4A8F9EE49E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A0779EB-5C48-D9D2-909E-F1012CD3CE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71AE02-EF4D-E1E0-DE37-20F368D71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1934AA7-0644-C044-9258-9B6BD9BAB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276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7FD3C-3B0C-73D6-FAAC-F27B72F38F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80BC439-C9FD-CF20-9C64-26E0C9EB1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115AB5-C48A-9585-A7B3-5DD2B483C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45546C-40E0-4278-E9DE-88CB7B2BF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793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4C7331A-B240-3249-AF63-BC884D097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FD1A45-885D-62E9-FC2C-E9550B978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D367F7-E530-4F2A-377B-CD5233674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843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B0CE2-56F1-CE72-0B09-DE7DF7C4D3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59D221-A58B-1398-FCDD-B2DBFEEDB6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28A317-F801-4C10-E7E0-81BD02300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6AE2EA-CB1D-8295-FC3D-FB1A45F14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DABF04-6D26-DF82-18F2-3BD9ADF11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FD2AB2-A6F0-61BD-C84F-29DB0D7B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070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62EBCE-4DCF-ACFC-4CEE-41FC99F0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0F50084-0181-646A-D0FC-1E2C98A759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A8D89D-B2A3-63BC-7670-3B744E2E20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5A3498-D660-23CF-6EB5-AD2F98AAA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9BEF3A-9605-8850-1577-C4291D38F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2A2C29-502B-2D65-A3CF-30A4CDDDCB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38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CF7B71-2545-0391-DD0C-464054B86D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46F807-5490-33DA-D717-6C484ED8CF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FCB2FA-6648-C203-539B-1970E5C46B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59AFB8-3A53-A84B-BBCC-B1A8BC73B7DA}" type="datetimeFigureOut">
              <a:rPr lang="en-US" smtClean="0"/>
              <a:t>6/4/25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EF349-29AC-F22D-3E0B-3D80DA485D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FDF8F9-1F5C-0104-7019-47A12A9139D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189623-1224-0E44-BD89-9D955A84B0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6086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8D2F53-2F90-0AA5-E9A9-5F096BDAD8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26334-2664-D026-5515-593A5A60718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group of men playing instruments&#10;&#10;Description automatically generated">
            <a:extLst>
              <a:ext uri="{FF2B5EF4-FFF2-40B4-BE49-F238E27FC236}">
                <a16:creationId xmlns:a16="http://schemas.microsoft.com/office/drawing/2014/main" id="{7E45A8A1-D2D2-745F-6D66-A94BE6E03A1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encilSketch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963403" y="1131740"/>
            <a:ext cx="7892322" cy="42484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9679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group of saxophones on a black background&#10;&#10;Description automatically generated">
            <a:extLst>
              <a:ext uri="{FF2B5EF4-FFF2-40B4-BE49-F238E27FC236}">
                <a16:creationId xmlns:a16="http://schemas.microsoft.com/office/drawing/2014/main" id="{62AA7EA6-2757-3A82-4DA5-E74B9AAE20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87549" y="900407"/>
            <a:ext cx="4351338" cy="4351338"/>
          </a:xfrm>
        </p:spPr>
      </p:pic>
      <p:pic>
        <p:nvPicPr>
          <p:cNvPr id="7" name="Picture 6" descr="A group of men playing instruments&#10;&#10;Description automatically generated">
            <a:extLst>
              <a:ext uri="{FF2B5EF4-FFF2-40B4-BE49-F238E27FC236}">
                <a16:creationId xmlns:a16="http://schemas.microsoft.com/office/drawing/2014/main" id="{D276091B-6FC1-6584-CF7C-765C30AEC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637" y="900407"/>
            <a:ext cx="7772400" cy="4183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368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7372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Merritt Harlan</dc:creator>
  <cp:lastModifiedBy>Merritt Harlan</cp:lastModifiedBy>
  <cp:revision>1</cp:revision>
  <dcterms:created xsi:type="dcterms:W3CDTF">2025-06-05T00:52:36Z</dcterms:created>
  <dcterms:modified xsi:type="dcterms:W3CDTF">2025-06-10T03:45:12Z</dcterms:modified>
</cp:coreProperties>
</file>

<file path=docProps/thumbnail.jpeg>
</file>